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56" r:id="rId2"/>
    <p:sldMasterId id="2147483792" r:id="rId3"/>
  </p:sldMasterIdLst>
  <p:notesMasterIdLst>
    <p:notesMasterId r:id="rId19"/>
  </p:notesMasterIdLst>
  <p:sldIdLst>
    <p:sldId id="292" r:id="rId4"/>
    <p:sldId id="306" r:id="rId5"/>
    <p:sldId id="294" r:id="rId6"/>
    <p:sldId id="295" r:id="rId7"/>
    <p:sldId id="304" r:id="rId8"/>
    <p:sldId id="297" r:id="rId9"/>
    <p:sldId id="298" r:id="rId10"/>
    <p:sldId id="299" r:id="rId11"/>
    <p:sldId id="300" r:id="rId12"/>
    <p:sldId id="301" r:id="rId13"/>
    <p:sldId id="289" r:id="rId14"/>
    <p:sldId id="290" r:id="rId15"/>
    <p:sldId id="291" r:id="rId16"/>
    <p:sldId id="281" r:id="rId17"/>
    <p:sldId id="305" r:id="rId18"/>
  </p:sldIdLst>
  <p:sldSz cx="9144000" cy="6858000" type="screen4x3"/>
  <p:notesSz cx="6858000" cy="9144000"/>
  <p:embeddedFontLst>
    <p:embeddedFont>
      <p:font typeface="Century Schoolbook" pitchFamily="18" charset="0"/>
      <p:regular r:id="rId20"/>
      <p:bold r:id="rId21"/>
      <p:italic r:id="rId22"/>
      <p:boldItalic r:id="rId23"/>
    </p:embeddedFont>
    <p:embeddedFont>
      <p:font typeface="Franklin Gothic Medium" pitchFamily="34" charset="0"/>
      <p:regular r:id="rId24"/>
      <p: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Franklin Gothic Book" pitchFamily="34" charset="0"/>
      <p:regular r:id="rId30"/>
      <p:italic r:id="rId31"/>
    </p:embeddedFont>
    <p:embeddedFont>
      <p:font typeface="NikoshBAN" pitchFamily="2" charset="0"/>
      <p:regular r:id="rId32"/>
    </p:embeddedFont>
    <p:embeddedFont>
      <p:font typeface="Tunga" pitchFamily="34" charset="0"/>
      <p:regular r:id="rId33"/>
      <p:bold r:id="rId34"/>
    </p:embeddedFont>
    <p:embeddedFont>
      <p:font typeface="Wingdings 2" pitchFamily="18" charset="2"/>
      <p:regular r:id="rId35"/>
    </p:embeddedFont>
    <p:embeddedFont>
      <p:font typeface="Verdana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ECBE8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8FE5-38C3-4F21-B69A-02FDB0265555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FA71-D127-48D0-AAAF-DD4582E17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4135"/>
            <a:ext cx="58674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 . 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0700"/>
            <a:ext cx="6553200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074003"/>
            <a:ext cx="1676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7657" y="152400"/>
            <a:ext cx="5562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9600" y="20574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66238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প্রতিসমতা নেই এমন তিনটি চিত্র অংকন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34290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9057" y="3085237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মসজিদ,মন্দির,গীর্জা,পার্লামেন্ট,বাড়ি এর চিত্রসমুহের মধ্যে কোন চিত্রগুলোর প্রতিসাম্য রেখা রয়েছে?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93057" y="5323114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7657" y="5065849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বিষমবাহু ত্রিভুজ,সমদ্বিবাহু ত্রিভুজ , পঞ্চভুজ, বৃত্ত এর প্রতিসাম্য রেখার সংখ্যা ণির্নয়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079" y="408704"/>
            <a:ext cx="8327921" cy="13438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057400"/>
            <a:ext cx="8001000" cy="419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সকল শিক্ষার্থী ৫ টি গ্রুপে বসে প্রত্যেক গ্রুপ নিচের প্রশ্ন গুলোর উত্তর লিখ।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36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5691" y="457200"/>
            <a:ext cx="8064909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মূল্যয়ন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0662" y="1487955"/>
            <a:ext cx="8194965" cy="47382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7526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২।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048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382000" cy="10366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71685"/>
            <a:ext cx="82296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098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ইংরেজী বর্ণমালার বর্ণসমুহ প্রতিসমতা ও অপ্রতিসমতার ভিত্তিতে পৃথক কর এবং প্রতিসম বর্ণ  সমুহের প্রতিসাম্য রেখা চিহ্নিত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600" y="2438400"/>
            <a:ext cx="838200" cy="648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95600"/>
            <a:ext cx="6629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শেখায়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17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78856"/>
            <a:ext cx="64008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0714" y="4800599"/>
            <a:ext cx="64008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i="1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1844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2000" y="313871"/>
            <a:ext cx="1719263" cy="3299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6"/>
          <a:stretch/>
        </p:blipFill>
        <p:spPr>
          <a:xfrm>
            <a:off x="4188284" y="232228"/>
            <a:ext cx="2338616" cy="3470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370139" y="313871"/>
            <a:ext cx="1672062" cy="329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523271" y="232228"/>
            <a:ext cx="2327727" cy="34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976807"/>
            <a:ext cx="5486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প্রতিসমতা</a:t>
            </a:r>
          </a:p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(সুষম বহুভুজের প্রতিসাম্য রেখা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</a:t>
            </a:r>
            <a:endParaRPr lang="bn-BD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676400"/>
            <a:ext cx="6096000" cy="190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দশম শ্রেণি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 2"/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সাধারণ গণিত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চতুর্দশ অধ্যায়</a:t>
            </a:r>
          </a:p>
          <a:p>
            <a:pPr algn="ctr">
              <a:buFont typeface="Wingdings 2"/>
              <a:buNone/>
            </a:pP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7514"/>
            <a:ext cx="41148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381000"/>
            <a:ext cx="8382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শিখণ</a:t>
            </a:r>
            <a:r>
              <a:rPr kumimoji="0" lang="bn-BD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ফল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bn-BD" sz="3600" b="1" i="0" u="none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25682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প্রতিসাম্য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রেখা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তা বলতে পারবে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প্রতিসমতা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 বলতে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প্রতিসমতার ধারণা </a:t>
            </a: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জ্যামিতিক চিত্রের প্রতিসাম্য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রেখা নির্ণয়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ইংরেজী বর্ণমালায় প্রতিসম ও অপ্রতিসম বর্ণ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457200"/>
            <a:ext cx="4572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228600"/>
            <a:ext cx="0" cy="3931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21336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 rot="10800000">
            <a:off x="2097312" y="304800"/>
            <a:ext cx="2362200" cy="3505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0386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smtClean="0">
                <a:latin typeface="NikoshBAN" pitchFamily="2" charset="0"/>
                <a:cs typeface="NikoshBAN" pitchFamily="2" charset="0"/>
              </a:rPr>
              <a:t>যদি কোন সরল রেখা বরাবর কোন চিত্র ভাঁজ করলে তার অংশ দুইটি সম্পূর্ণভাবে মিলে যায় সেক্ষেত্রে সরল রেখাটিকে প্রতিসাম্য রেখা এবংপ্রত্যেক ভাগকে প্রতিসমতা বলে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8411" y="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" y="415106"/>
            <a:ext cx="35396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7" b="50000"/>
          <a:stretch/>
        </p:blipFill>
        <p:spPr>
          <a:xfrm>
            <a:off x="4962071" y="307702"/>
            <a:ext cx="3372063" cy="2587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57200" y="3375478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১।সুষম বহুভুজের বাহু ও কোণগুলো পরস্পর সমান।</a:t>
            </a:r>
          </a:p>
          <a:p>
            <a:pPr lvl="5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২।সুষম বহুভুজের বাহুর সমসংখ্যক প্রতিসাম্য রেখা বিদ্যমান।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" y="0"/>
            <a:ext cx="6172200" cy="4731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829" y="4601029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উপরের ইংরেজী বর্ণমালার প্রথম ও দ্বিতীয় লাইনের বর্ণ সমুহের অনুভূমিক প্রতিসম বিদ্যমান।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লাইনের বর্ণসমুহে উলম্ব প্রতিসম বিদ্যমান।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71" y="76200"/>
            <a:ext cx="5486400" cy="205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শ্রেণির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133600"/>
            <a:ext cx="5562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953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চিত্রসমুহের প্রতিসাম্য রেখার সংখ্যা নির্ণয়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1607</TotalTime>
  <Words>254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Century Schoolbook</vt:lpstr>
      <vt:lpstr>Franklin Gothic Medium</vt:lpstr>
      <vt:lpstr>Calibri</vt:lpstr>
      <vt:lpstr>Franklin Gothic Book</vt:lpstr>
      <vt:lpstr>NikoshBAN</vt:lpstr>
      <vt:lpstr>Tunga</vt:lpstr>
      <vt:lpstr>Wingdings 2</vt:lpstr>
      <vt:lpstr>Wingdings</vt:lpstr>
      <vt:lpstr>Verdana</vt:lpstr>
      <vt:lpstr>Aspect</vt:lpstr>
      <vt:lpstr>Angles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MASUD</dc:creator>
  <cp:lastModifiedBy>Fazla Masud</cp:lastModifiedBy>
  <cp:revision>289</cp:revision>
  <dcterms:created xsi:type="dcterms:W3CDTF">2006-08-16T00:00:00Z</dcterms:created>
  <dcterms:modified xsi:type="dcterms:W3CDTF">2016-12-21T13:50:12Z</dcterms:modified>
</cp:coreProperties>
</file>